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12192000"/>
  <p:notesSz cx="6858000" cy="9144000"/>
  <p:embeddedFontLst>
    <p:embeddedFont>
      <p:font typeface="Arial Black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pos="597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001DF7F-249F-4BBF-A220-92D0C1215AAA}">
  <a:tblStyle styleId="{A001DF7F-249F-4BBF-A220-92D0C1215AA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7E8"/>
          </a:solidFill>
        </a:fill>
      </a:tcStyle>
    </a:wholeTbl>
    <a:band1H>
      <a:tcTxStyle/>
      <a:tcStyle>
        <a:fill>
          <a:solidFill>
            <a:srgbClr val="CACBCE"/>
          </a:solidFill>
        </a:fill>
      </a:tcStyle>
    </a:band1H>
    <a:band2H>
      <a:tcTxStyle/>
    </a:band2H>
    <a:band1V>
      <a:tcTxStyle/>
      <a:tcStyle>
        <a:fill>
          <a:solidFill>
            <a:srgbClr val="CACBCE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597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ArialBlack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 con imagen">
  <p:cSld name="Diapositiva de título con imagen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/>
          <p:nvPr/>
        </p:nvSpPr>
        <p:spPr>
          <a:xfrm flipH="1" rot="10800000">
            <a:off x="0" y="-6"/>
            <a:ext cx="10625328" cy="540411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" name="Google Shape;15;p2"/>
          <p:cNvCxnSpPr/>
          <p:nvPr/>
        </p:nvCxnSpPr>
        <p:spPr>
          <a:xfrm flipH="1" rot="10800000">
            <a:off x="0" y="0"/>
            <a:ext cx="6030686" cy="3004456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" name="Google Shape;16;p2"/>
          <p:cNvSpPr/>
          <p:nvPr>
            <p:ph idx="2" type="pic"/>
          </p:nvPr>
        </p:nvSpPr>
        <p:spPr>
          <a:xfrm>
            <a:off x="1683398" y="860944"/>
            <a:ext cx="4428523" cy="51370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7" name="Google Shape;17;p2"/>
          <p:cNvCxnSpPr/>
          <p:nvPr/>
        </p:nvCxnSpPr>
        <p:spPr>
          <a:xfrm flipH="1" rot="10800000">
            <a:off x="9004301" y="3924299"/>
            <a:ext cx="3187700" cy="1689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" name="Google Shape;18;p2" title="Título"/>
          <p:cNvSpPr txBox="1"/>
          <p:nvPr>
            <p:ph type="ctrTitle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300"/>
              <a:buFont typeface="Calibri"/>
              <a:buNone/>
              <a:defRPr b="1" sz="43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 title="Subtítulo"/>
          <p:cNvSpPr txBox="1"/>
          <p:nvPr>
            <p:ph idx="1" type="subTitle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0" name="Google Shape;20;p2"/>
          <p:cNvCxnSpPr/>
          <p:nvPr/>
        </p:nvCxnSpPr>
        <p:spPr>
          <a:xfrm flipH="1" rot="10800000">
            <a:off x="-17837" y="4700016"/>
            <a:ext cx="1919789" cy="100105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>
  <p:cSld name="Solo el título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grpSp>
        <p:nvGrpSpPr>
          <p:cNvPr id="117" name="Google Shape;117;p11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118" name="Google Shape;118;p11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19" name="Google Shape;119;p11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20" name="Google Shape;120;p11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1" name="Google Shape;121;p11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1" title="Título "/>
          <p:cNvSpPr txBox="1"/>
          <p:nvPr>
            <p:ph type="title"/>
          </p:nvPr>
        </p:nvSpPr>
        <p:spPr>
          <a:xfrm>
            <a:off x="518678" y="209028"/>
            <a:ext cx="8333222" cy="121556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1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1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"/>
          <p:cNvSpPr/>
          <p:nvPr/>
        </p:nvSpPr>
        <p:spPr>
          <a:xfrm flipH="1" rot="10800000">
            <a:off x="0" y="-6"/>
            <a:ext cx="10625328" cy="540411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7" name="Google Shape;127;p12"/>
          <p:cNvCxnSpPr/>
          <p:nvPr/>
        </p:nvCxnSpPr>
        <p:spPr>
          <a:xfrm flipH="1" rot="10800000">
            <a:off x="0" y="0"/>
            <a:ext cx="6030686" cy="3004456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8" name="Google Shape;128;p12"/>
          <p:cNvCxnSpPr/>
          <p:nvPr/>
        </p:nvCxnSpPr>
        <p:spPr>
          <a:xfrm flipH="1" rot="10800000">
            <a:off x="9004301" y="3924299"/>
            <a:ext cx="3187700" cy="1689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9" name="Google Shape;129;p12" title="Título"/>
          <p:cNvSpPr txBox="1"/>
          <p:nvPr>
            <p:ph type="ctrTitle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300"/>
              <a:buFont typeface="Calibri"/>
              <a:buNone/>
              <a:defRPr b="1" sz="43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2" title="Subtítulo"/>
          <p:cNvSpPr txBox="1"/>
          <p:nvPr>
            <p:ph idx="1" type="subTitle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31" name="Google Shape;131;p12"/>
          <p:cNvCxnSpPr/>
          <p:nvPr/>
        </p:nvCxnSpPr>
        <p:spPr>
          <a:xfrm flipH="1" rot="10800000">
            <a:off x="-17837" y="4700016"/>
            <a:ext cx="1919789" cy="100105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>
  <p:cSld name="Encabezado de sección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"/>
          <p:cNvSpPr/>
          <p:nvPr/>
        </p:nvSpPr>
        <p:spPr>
          <a:xfrm flipH="1" rot="10800000">
            <a:off x="0" y="-6"/>
            <a:ext cx="10625328" cy="540411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3"/>
          <p:cNvSpPr/>
          <p:nvPr/>
        </p:nvSpPr>
        <p:spPr>
          <a:xfrm rot="-1641210">
            <a:off x="-637324" y="3588176"/>
            <a:ext cx="3860162" cy="1746952"/>
          </a:xfrm>
          <a:prstGeom prst="parallelogram">
            <a:avLst>
              <a:gd fmla="val 53218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5" name="Google Shape;135;p13"/>
          <p:cNvCxnSpPr/>
          <p:nvPr/>
        </p:nvCxnSpPr>
        <p:spPr>
          <a:xfrm flipH="1" rot="10800000">
            <a:off x="0" y="1010090"/>
            <a:ext cx="1785257" cy="907506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6" name="Google Shape;136;p13" title="Título"/>
          <p:cNvSpPr txBox="1"/>
          <p:nvPr>
            <p:ph type="title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Calibri"/>
              <a:buNone/>
              <a:defRPr b="1" sz="40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3" title="Subtítulo"/>
          <p:cNvSpPr txBox="1"/>
          <p:nvPr>
            <p:ph idx="1" type="body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38" name="Google Shape;138;p13"/>
          <p:cNvCxnSpPr/>
          <p:nvPr/>
        </p:nvCxnSpPr>
        <p:spPr>
          <a:xfrm flipH="1" rot="10800000">
            <a:off x="9004301" y="3924299"/>
            <a:ext cx="3187700" cy="1689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9" name="Google Shape;139;p13"/>
          <p:cNvSpPr/>
          <p:nvPr/>
        </p:nvSpPr>
        <p:spPr>
          <a:xfrm>
            <a:off x="7754112" y="0"/>
            <a:ext cx="2258568" cy="742819"/>
          </a:xfrm>
          <a:prstGeom prst="parallelogram">
            <a:avLst>
              <a:gd fmla="val 19585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0" name="Google Shape;140;p13"/>
          <p:cNvCxnSpPr/>
          <p:nvPr/>
        </p:nvCxnSpPr>
        <p:spPr>
          <a:xfrm flipH="1" rot="10800000">
            <a:off x="0" y="408562"/>
            <a:ext cx="6595353" cy="3403148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1" name="Google Shape;141;p13"/>
          <p:cNvCxnSpPr/>
          <p:nvPr/>
        </p:nvCxnSpPr>
        <p:spPr>
          <a:xfrm flipH="1" rot="10800000">
            <a:off x="-17837" y="5266944"/>
            <a:ext cx="1919789" cy="100105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2" name="Google Shape;142;p13"/>
          <p:cNvSpPr/>
          <p:nvPr/>
        </p:nvSpPr>
        <p:spPr>
          <a:xfrm rot="-1641210">
            <a:off x="-139035" y="3407045"/>
            <a:ext cx="1438399" cy="236580"/>
          </a:xfrm>
          <a:prstGeom prst="parallelogram">
            <a:avLst>
              <a:gd fmla="val 53218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ontenido">
  <p:cSld name="Título y contenido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Google Shape;144;p14"/>
          <p:cNvCxnSpPr/>
          <p:nvPr/>
        </p:nvCxnSpPr>
        <p:spPr>
          <a:xfrm rot="10800000">
            <a:off x="-9247" y="3633967"/>
            <a:ext cx="1912619" cy="1572989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45" name="Google Shape;145;p14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146" name="Google Shape;146;p14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7" name="Google Shape;147;p14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48" name="Google Shape;148;p14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9" name="Google Shape;149;p14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6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sp>
        <p:nvSpPr>
          <p:cNvPr id="150" name="Google Shape;150;p14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4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14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53" name="Google Shape;153;p14" title="Título 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18678" y="1671924"/>
            <a:ext cx="10835122" cy="4505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>
  <p:cSld name="Dos objetos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6" name="Google Shape;156;p15"/>
          <p:cNvCxnSpPr/>
          <p:nvPr/>
        </p:nvCxnSpPr>
        <p:spPr>
          <a:xfrm rot="10800000">
            <a:off x="-9247" y="3633967"/>
            <a:ext cx="1912619" cy="1572989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57" name="Google Shape;157;p15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158" name="Google Shape;158;p15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59" name="Google Shape;159;p15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60" name="Google Shape;160;p15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" name="Google Shape;161;p15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6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sp>
        <p:nvSpPr>
          <p:cNvPr id="162" name="Google Shape;162;p15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5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5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65" name="Google Shape;165;p15" title="Título 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15"/>
          <p:cNvSpPr txBox="1"/>
          <p:nvPr>
            <p:ph idx="1" type="body"/>
          </p:nvPr>
        </p:nvSpPr>
        <p:spPr>
          <a:xfrm>
            <a:off x="529687" y="1651044"/>
            <a:ext cx="5181600" cy="45259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7" name="Google Shape;167;p15"/>
          <p:cNvSpPr txBox="1"/>
          <p:nvPr>
            <p:ph idx="2" type="body"/>
          </p:nvPr>
        </p:nvSpPr>
        <p:spPr>
          <a:xfrm>
            <a:off x="6172200" y="1651044"/>
            <a:ext cx="5181600" cy="45259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>
  <p:cSld name="Comparación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9" name="Google Shape;169;p16"/>
          <p:cNvCxnSpPr/>
          <p:nvPr/>
        </p:nvCxnSpPr>
        <p:spPr>
          <a:xfrm rot="10800000">
            <a:off x="-9247" y="3633967"/>
            <a:ext cx="1912619" cy="1572989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70" name="Google Shape;170;p16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171" name="Google Shape;171;p16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2" name="Google Shape;172;p16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73" name="Google Shape;173;p16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" name="Google Shape;174;p16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6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sp>
        <p:nvSpPr>
          <p:cNvPr id="175" name="Google Shape;175;p16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6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16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78" name="Google Shape;178;p16" title="Título 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16"/>
          <p:cNvSpPr txBox="1"/>
          <p:nvPr>
            <p:ph idx="1" type="body"/>
          </p:nvPr>
        </p:nvSpPr>
        <p:spPr>
          <a:xfrm>
            <a:off x="518678" y="1681163"/>
            <a:ext cx="538250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0" name="Google Shape;180;p16"/>
          <p:cNvSpPr txBox="1"/>
          <p:nvPr>
            <p:ph idx="2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1" name="Google Shape;181;p16"/>
          <p:cNvSpPr txBox="1"/>
          <p:nvPr>
            <p:ph idx="3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2" name="Google Shape;182;p16"/>
          <p:cNvSpPr txBox="1"/>
          <p:nvPr>
            <p:ph idx="4" type="body"/>
          </p:nvPr>
        </p:nvSpPr>
        <p:spPr>
          <a:xfrm>
            <a:off x="518678" y="2505075"/>
            <a:ext cx="5391749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>
  <p:cSld name="Contenido con título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"/>
          <p:cNvSpPr/>
          <p:nvPr/>
        </p:nvSpPr>
        <p:spPr>
          <a:xfrm flipH="1" rot="10800000">
            <a:off x="0" y="-6"/>
            <a:ext cx="10625328" cy="540411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5" name="Google Shape;185;p17"/>
          <p:cNvCxnSpPr/>
          <p:nvPr/>
        </p:nvCxnSpPr>
        <p:spPr>
          <a:xfrm flipH="1" rot="10800000">
            <a:off x="0" y="0"/>
            <a:ext cx="6030686" cy="3004456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6" name="Google Shape;186;p17"/>
          <p:cNvCxnSpPr/>
          <p:nvPr/>
        </p:nvCxnSpPr>
        <p:spPr>
          <a:xfrm flipH="1" rot="10800000">
            <a:off x="9004301" y="3924299"/>
            <a:ext cx="3187700" cy="1689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7" name="Google Shape;187;p17" title="Título"/>
          <p:cNvSpPr txBox="1"/>
          <p:nvPr>
            <p:ph type="ctrTitle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300"/>
              <a:buFont typeface="Arial"/>
              <a:buNone/>
              <a:defRPr b="1" sz="43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88" name="Google Shape;188;p17"/>
          <p:cNvCxnSpPr/>
          <p:nvPr/>
        </p:nvCxnSpPr>
        <p:spPr>
          <a:xfrm flipH="1" rot="10800000">
            <a:off x="-17837" y="4700016"/>
            <a:ext cx="1919789" cy="100105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9" name="Google Shape;189;p17"/>
          <p:cNvSpPr txBox="1"/>
          <p:nvPr>
            <p:ph idx="1" type="body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0" name="Google Shape;190;p17"/>
          <p:cNvSpPr txBox="1"/>
          <p:nvPr>
            <p:ph idx="2" type="body"/>
          </p:nvPr>
        </p:nvSpPr>
        <p:spPr>
          <a:xfrm>
            <a:off x="6161316" y="2290713"/>
            <a:ext cx="5803672" cy="4341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leyenda">
  <p:cSld name="Imagen con leyenda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8"/>
          <p:cNvSpPr/>
          <p:nvPr/>
        </p:nvSpPr>
        <p:spPr>
          <a:xfrm flipH="1" rot="10800000">
            <a:off x="0" y="-6"/>
            <a:ext cx="10625328" cy="540411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3" name="Google Shape;193;p18"/>
          <p:cNvCxnSpPr/>
          <p:nvPr/>
        </p:nvCxnSpPr>
        <p:spPr>
          <a:xfrm flipH="1" rot="10800000">
            <a:off x="0" y="0"/>
            <a:ext cx="6030686" cy="3004456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4" name="Google Shape;194;p18"/>
          <p:cNvCxnSpPr/>
          <p:nvPr/>
        </p:nvCxnSpPr>
        <p:spPr>
          <a:xfrm flipH="1" rot="10800000">
            <a:off x="9004301" y="3924299"/>
            <a:ext cx="3187700" cy="1689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5" name="Google Shape;195;p18" title="Título"/>
          <p:cNvSpPr txBox="1"/>
          <p:nvPr>
            <p:ph type="ctrTitle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300"/>
              <a:buFont typeface="Arial"/>
              <a:buNone/>
              <a:defRPr b="1" sz="43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96" name="Google Shape;196;p18"/>
          <p:cNvCxnSpPr/>
          <p:nvPr/>
        </p:nvCxnSpPr>
        <p:spPr>
          <a:xfrm flipH="1" rot="10800000">
            <a:off x="-17837" y="4700016"/>
            <a:ext cx="1919789" cy="100105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7" name="Google Shape;197;p18"/>
          <p:cNvSpPr txBox="1"/>
          <p:nvPr>
            <p:ph idx="1" type="body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8" name="Google Shape;198;p18"/>
          <p:cNvSpPr/>
          <p:nvPr>
            <p:ph idx="2" type="pic"/>
          </p:nvPr>
        </p:nvSpPr>
        <p:spPr>
          <a:xfrm>
            <a:off x="6249970" y="2271860"/>
            <a:ext cx="5715017" cy="43607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>
  <p:cSld name="En blanco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9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grpSp>
        <p:nvGrpSpPr>
          <p:cNvPr id="201" name="Google Shape;201;p19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202" name="Google Shape;202;p19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03" name="Google Shape;203;p19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04" name="Google Shape;204;p19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5" name="Google Shape;205;p19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9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19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personalizado">
  <p:cSld name="Diseño personalizado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0"/>
          <p:cNvSpPr txBox="1"/>
          <p:nvPr>
            <p:ph type="title"/>
          </p:nvPr>
        </p:nvSpPr>
        <p:spPr>
          <a:xfrm>
            <a:off x="518678" y="209029"/>
            <a:ext cx="10835122" cy="114796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 con imagen">
  <p:cSld name="Encabezado de sección con imagen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flipH="1" rot="10800000">
            <a:off x="0" y="-6"/>
            <a:ext cx="10625328" cy="540411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"/>
          <p:cNvSpPr/>
          <p:nvPr/>
        </p:nvSpPr>
        <p:spPr>
          <a:xfrm rot="-1641210">
            <a:off x="-637324" y="3588176"/>
            <a:ext cx="3860162" cy="1746952"/>
          </a:xfrm>
          <a:prstGeom prst="parallelogram">
            <a:avLst>
              <a:gd fmla="val 53218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24;p3"/>
          <p:cNvCxnSpPr/>
          <p:nvPr/>
        </p:nvCxnSpPr>
        <p:spPr>
          <a:xfrm flipH="1" rot="10800000">
            <a:off x="0" y="1010090"/>
            <a:ext cx="1785257" cy="907506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" name="Google Shape;25;p3" title="Título"/>
          <p:cNvSpPr txBox="1"/>
          <p:nvPr>
            <p:ph type="title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Calibri"/>
              <a:buNone/>
              <a:defRPr b="1" sz="40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 title="Subtítulo"/>
          <p:cNvSpPr txBox="1"/>
          <p:nvPr>
            <p:ph idx="1" type="body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0909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90909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7" name="Google Shape;27;p3"/>
          <p:cNvCxnSpPr/>
          <p:nvPr/>
        </p:nvCxnSpPr>
        <p:spPr>
          <a:xfrm flipH="1" rot="10800000">
            <a:off x="9004301" y="3924299"/>
            <a:ext cx="3187700" cy="1689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" name="Google Shape;28;p3"/>
          <p:cNvSpPr/>
          <p:nvPr/>
        </p:nvSpPr>
        <p:spPr>
          <a:xfrm>
            <a:off x="7754112" y="0"/>
            <a:ext cx="2258568" cy="742819"/>
          </a:xfrm>
          <a:prstGeom prst="parallelogram">
            <a:avLst>
              <a:gd fmla="val 19585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" name="Google Shape;29;p3"/>
          <p:cNvCxnSpPr/>
          <p:nvPr/>
        </p:nvCxnSpPr>
        <p:spPr>
          <a:xfrm flipH="1" rot="10800000">
            <a:off x="0" y="408562"/>
            <a:ext cx="6595353" cy="3403148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" name="Google Shape;30;p3"/>
          <p:cNvSpPr/>
          <p:nvPr>
            <p:ph idx="2" type="pic"/>
          </p:nvPr>
        </p:nvSpPr>
        <p:spPr>
          <a:xfrm>
            <a:off x="1683398" y="860944"/>
            <a:ext cx="4428523" cy="51370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1" name="Google Shape;31;p3"/>
          <p:cNvCxnSpPr/>
          <p:nvPr/>
        </p:nvCxnSpPr>
        <p:spPr>
          <a:xfrm flipH="1" rot="10800000">
            <a:off x="-17837" y="5266944"/>
            <a:ext cx="1919789" cy="100105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" name="Google Shape;32;p3"/>
          <p:cNvSpPr/>
          <p:nvPr/>
        </p:nvSpPr>
        <p:spPr>
          <a:xfrm rot="-1641210">
            <a:off x="-139035" y="3407045"/>
            <a:ext cx="1438399" cy="236580"/>
          </a:xfrm>
          <a:prstGeom prst="parallelogram">
            <a:avLst>
              <a:gd fmla="val 53218" name="adj"/>
            </a:avLst>
          </a:prstGeom>
          <a:solidFill>
            <a:srgbClr val="A5A5A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del texto 01">
  <p:cSld name="Diseño del texto 0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 title="Viñetas"/>
          <p:cNvSpPr txBox="1"/>
          <p:nvPr>
            <p:ph idx="1" type="body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4"/>
          <p:cNvSpPr/>
          <p:nvPr/>
        </p:nvSpPr>
        <p:spPr>
          <a:xfrm rot="10800000">
            <a:off x="1839686" y="-6"/>
            <a:ext cx="10352314" cy="5638806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4"/>
          <p:cNvSpPr/>
          <p:nvPr/>
        </p:nvSpPr>
        <p:spPr>
          <a:xfrm flipH="1">
            <a:off x="2978150" y="-5"/>
            <a:ext cx="4121150" cy="1308105"/>
          </a:xfrm>
          <a:prstGeom prst="parallelogram">
            <a:avLst>
              <a:gd fmla="val 18638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" name="Google Shape;37;p4"/>
          <p:cNvCxnSpPr/>
          <p:nvPr/>
        </p:nvCxnSpPr>
        <p:spPr>
          <a:xfrm flipH="1" rot="10800000">
            <a:off x="6375400" y="5047077"/>
            <a:ext cx="1524574" cy="1803400"/>
          </a:xfrm>
          <a:prstGeom prst="straightConnector1">
            <a:avLst/>
          </a:prstGeom>
          <a:noFill/>
          <a:ln cap="flat" cmpd="sng" w="9525">
            <a:solidFill>
              <a:srgbClr val="EAB2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" name="Google Shape;38;p4" title="Subtítulo"/>
          <p:cNvSpPr txBox="1"/>
          <p:nvPr>
            <p:ph idx="2" type="body"/>
          </p:nvPr>
        </p:nvSpPr>
        <p:spPr>
          <a:xfrm>
            <a:off x="531379" y="2563477"/>
            <a:ext cx="7342631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4" title="Título "/>
          <p:cNvSpPr txBox="1"/>
          <p:nvPr>
            <p:ph type="title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/>
          <p:nvPr>
            <p:ph idx="3" type="pic"/>
          </p:nvPr>
        </p:nvSpPr>
        <p:spPr>
          <a:xfrm>
            <a:off x="6604000" y="0"/>
            <a:ext cx="5588000" cy="687224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4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de texto 02">
  <p:cSld name="Diseño de texto 0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 rot="10800000">
            <a:off x="1839686" y="-6"/>
            <a:ext cx="10352314" cy="5638806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5"/>
          <p:cNvSpPr/>
          <p:nvPr>
            <p:ph idx="2" type="pic"/>
          </p:nvPr>
        </p:nvSpPr>
        <p:spPr>
          <a:xfrm>
            <a:off x="6170177" y="1435100"/>
            <a:ext cx="6021821" cy="54229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45700" lIns="91425" spcFirstLastPara="1" rIns="365750" wrap="square" tIns="45700">
            <a:noAutofit/>
          </a:bodyPr>
          <a:lstStyle>
            <a:lvl1pPr lvl="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5" title="Viñetas"/>
          <p:cNvSpPr txBox="1"/>
          <p:nvPr>
            <p:ph idx="1" type="body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5"/>
          <p:cNvSpPr/>
          <p:nvPr/>
        </p:nvSpPr>
        <p:spPr>
          <a:xfrm flipH="1">
            <a:off x="2978150" y="-5"/>
            <a:ext cx="4121150" cy="1308105"/>
          </a:xfrm>
          <a:prstGeom prst="parallelogram">
            <a:avLst>
              <a:gd fmla="val 18638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8" name="Google Shape;48;p5"/>
          <p:cNvCxnSpPr/>
          <p:nvPr/>
        </p:nvCxnSpPr>
        <p:spPr>
          <a:xfrm flipH="1" rot="10800000">
            <a:off x="10352314" y="1185452"/>
            <a:ext cx="1839685" cy="1633948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" name="Google Shape;49;p5" title="Subtítulo"/>
          <p:cNvSpPr txBox="1"/>
          <p:nvPr>
            <p:ph idx="3" type="body"/>
          </p:nvPr>
        </p:nvSpPr>
        <p:spPr>
          <a:xfrm>
            <a:off x="531379" y="2563477"/>
            <a:ext cx="7342621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5"/>
          <p:cNvSpPr txBox="1"/>
          <p:nvPr/>
        </p:nvSpPr>
        <p:spPr>
          <a:xfrm>
            <a:off x="11073384" y="237744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sp>
        <p:nvSpPr>
          <p:cNvPr id="51" name="Google Shape;51;p5" title="Título "/>
          <p:cNvSpPr txBox="1"/>
          <p:nvPr>
            <p:ph type="title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5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 con subtítulo">
  <p:cSld name="Comparación con subtítulo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6"/>
          <p:cNvCxnSpPr/>
          <p:nvPr/>
        </p:nvCxnSpPr>
        <p:spPr>
          <a:xfrm rot="10800000">
            <a:off x="-9247" y="3633967"/>
            <a:ext cx="1912619" cy="1572989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56" name="Google Shape;56;p6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57" name="Google Shape;57;p6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8" name="Google Shape;58;p6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59" name="Google Shape;59;p6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" name="Google Shape;60;p6"/>
          <p:cNvSpPr txBox="1"/>
          <p:nvPr>
            <p:ph idx="1" type="body"/>
          </p:nvPr>
        </p:nvSpPr>
        <p:spPr>
          <a:xfrm>
            <a:off x="520698" y="2104888"/>
            <a:ext cx="5475290" cy="7811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A40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6" title="Viñetas"/>
          <p:cNvSpPr txBox="1"/>
          <p:nvPr>
            <p:ph idx="2" type="body"/>
          </p:nvPr>
        </p:nvSpPr>
        <p:spPr>
          <a:xfrm>
            <a:off x="520698" y="2886076"/>
            <a:ext cx="5475290" cy="3232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6"/>
          <p:cNvSpPr txBox="1"/>
          <p:nvPr>
            <p:ph idx="3" type="body"/>
          </p:nvPr>
        </p:nvSpPr>
        <p:spPr>
          <a:xfrm>
            <a:off x="6186713" y="2104888"/>
            <a:ext cx="5475600" cy="7811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6" title="Viñetas"/>
          <p:cNvSpPr txBox="1"/>
          <p:nvPr>
            <p:ph idx="4" type="body"/>
          </p:nvPr>
        </p:nvSpPr>
        <p:spPr>
          <a:xfrm>
            <a:off x="6186713" y="2886076"/>
            <a:ext cx="5475600" cy="3232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6" title="Subtítulo"/>
          <p:cNvSpPr txBox="1"/>
          <p:nvPr>
            <p:ph idx="5" type="body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6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6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9" name="Google Shape;69;p6" title="Título 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áfico">
  <p:cSld name="Gráfico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grpSp>
        <p:nvGrpSpPr>
          <p:cNvPr id="72" name="Google Shape;72;p7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73" name="Google Shape;73;p7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4" name="Google Shape;74;p7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75" name="Google Shape;75;p7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6" name="Google Shape;76;p7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7" title="Subtítulo"/>
          <p:cNvSpPr txBox="1"/>
          <p:nvPr>
            <p:ph idx="1" type="body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7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7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80" name="Google Shape;80;p7" title="Título 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7"/>
          <p:cNvSpPr txBox="1"/>
          <p:nvPr>
            <p:ph idx="2" type="body"/>
          </p:nvPr>
        </p:nvSpPr>
        <p:spPr>
          <a:xfrm>
            <a:off x="531814" y="2005762"/>
            <a:ext cx="5225764" cy="4083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7" title="Gráfico"/>
          <p:cNvSpPr/>
          <p:nvPr>
            <p:ph idx="3" type="chart"/>
          </p:nvPr>
        </p:nvSpPr>
        <p:spPr>
          <a:xfrm>
            <a:off x="5796114" y="2005762"/>
            <a:ext cx="5719397" cy="4084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a">
  <p:cSld name="Tabla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" title="Tabla"/>
          <p:cNvSpPr/>
          <p:nvPr>
            <p:ph idx="2" type="tbl"/>
          </p:nvPr>
        </p:nvSpPr>
        <p:spPr>
          <a:xfrm>
            <a:off x="531378" y="2664803"/>
            <a:ext cx="10993375" cy="343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8"/>
          <p:cNvSpPr txBox="1"/>
          <p:nvPr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4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FR</a:t>
            </a:r>
            <a:endParaRPr/>
          </a:p>
        </p:txBody>
      </p:sp>
      <p:grpSp>
        <p:nvGrpSpPr>
          <p:cNvPr id="86" name="Google Shape;86;p8"/>
          <p:cNvGrpSpPr/>
          <p:nvPr/>
        </p:nvGrpSpPr>
        <p:grpSpPr>
          <a:xfrm flipH="1">
            <a:off x="7561328" y="0"/>
            <a:ext cx="4763978" cy="3541007"/>
            <a:chOff x="-124265" y="-2"/>
            <a:chExt cx="4763978" cy="3367272"/>
          </a:xfrm>
        </p:grpSpPr>
        <p:sp>
          <p:nvSpPr>
            <p:cNvPr id="87" name="Google Shape;87;p8"/>
            <p:cNvSpPr/>
            <p:nvPr/>
          </p:nvSpPr>
          <p:spPr>
            <a:xfrm>
              <a:off x="0" y="-1"/>
              <a:ext cx="4639713" cy="3367271"/>
            </a:xfrm>
            <a:prstGeom prst="diagStripe">
              <a:avLst>
                <a:gd fmla="val 51202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88" name="Google Shape;88;p8"/>
            <p:cNvCxnSpPr/>
            <p:nvPr/>
          </p:nvCxnSpPr>
          <p:spPr>
            <a:xfrm flipH="1" rot="10800000">
              <a:off x="1433638" y="-2"/>
              <a:ext cx="1240971" cy="916595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89" name="Google Shape;89;p8"/>
            <p:cNvSpPr/>
            <p:nvPr/>
          </p:nvSpPr>
          <p:spPr>
            <a:xfrm rot="-2178838">
              <a:off x="-192127" y="1140864"/>
              <a:ext cx="1354398" cy="214994"/>
            </a:xfrm>
            <a:prstGeom prst="parallelogram">
              <a:avLst>
                <a:gd fmla="val 72003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" name="Google Shape;90;p8"/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fmla="val 13561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8" title="Subtítulo"/>
          <p:cNvSpPr txBox="1"/>
          <p:nvPr>
            <p:ph idx="1" type="body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8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8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4" name="Google Shape;94;p8" title="Título 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sz="4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grafía grande">
  <p:cSld name="Fotografía grande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 rot="10800000">
            <a:off x="0" y="-5"/>
            <a:ext cx="11747500" cy="629920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9" title="Imagen"/>
          <p:cNvSpPr/>
          <p:nvPr>
            <p:ph idx="2" type="pic"/>
          </p:nvPr>
        </p:nvSpPr>
        <p:spPr>
          <a:xfrm>
            <a:off x="359229" y="326570"/>
            <a:ext cx="11473542" cy="620485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1100"/>
              <a:buFont typeface="Arial"/>
              <a:buNone/>
              <a:defRPr b="0" i="1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98" name="Google Shape;98;p9"/>
          <p:cNvCxnSpPr/>
          <p:nvPr/>
        </p:nvCxnSpPr>
        <p:spPr>
          <a:xfrm flipH="1" rot="10800000">
            <a:off x="0" y="5344886"/>
            <a:ext cx="2362200" cy="1240972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9" name="Google Shape;99;p9" title="Título "/>
          <p:cNvSpPr txBox="1"/>
          <p:nvPr>
            <p:ph type="title"/>
          </p:nvPr>
        </p:nvSpPr>
        <p:spPr>
          <a:xfrm>
            <a:off x="359229" y="558802"/>
            <a:ext cx="8333222" cy="939798"/>
          </a:xfrm>
          <a:prstGeom prst="rect">
            <a:avLst/>
          </a:prstGeom>
          <a:solidFill>
            <a:schemeClr val="lt1">
              <a:alpha val="89803"/>
            </a:schemeClr>
          </a:solidFill>
          <a:ln>
            <a:noFill/>
          </a:ln>
        </p:spPr>
        <p:txBody>
          <a:bodyPr anchorCtr="0" anchor="ctr" bIns="0" lIns="28800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cias">
  <p:cSld name="Gracia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0" title="Título"/>
          <p:cNvSpPr txBox="1"/>
          <p:nvPr>
            <p:ph type="ctrTitle"/>
          </p:nvPr>
        </p:nvSpPr>
        <p:spPr>
          <a:xfrm>
            <a:off x="6375721" y="1821022"/>
            <a:ext cx="4853573" cy="161625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300"/>
              <a:buFont typeface="Calibri"/>
              <a:buNone/>
              <a:defRPr b="1" sz="43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0"/>
          <p:cNvSpPr txBox="1"/>
          <p:nvPr>
            <p:ph idx="1" type="body"/>
          </p:nvPr>
        </p:nvSpPr>
        <p:spPr>
          <a:xfrm>
            <a:off x="6822929" y="3461163"/>
            <a:ext cx="3445782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10"/>
          <p:cNvSpPr txBox="1"/>
          <p:nvPr>
            <p:ph idx="2" type="body"/>
          </p:nvPr>
        </p:nvSpPr>
        <p:spPr>
          <a:xfrm>
            <a:off x="6822929" y="3839451"/>
            <a:ext cx="3445782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10"/>
          <p:cNvSpPr txBox="1"/>
          <p:nvPr>
            <p:ph idx="3" type="body"/>
          </p:nvPr>
        </p:nvSpPr>
        <p:spPr>
          <a:xfrm>
            <a:off x="6822928" y="4216669"/>
            <a:ext cx="3445783" cy="28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10"/>
          <p:cNvSpPr txBox="1"/>
          <p:nvPr>
            <p:ph idx="4" type="body"/>
          </p:nvPr>
        </p:nvSpPr>
        <p:spPr>
          <a:xfrm>
            <a:off x="6822929" y="4594957"/>
            <a:ext cx="3445782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10"/>
          <p:cNvSpPr/>
          <p:nvPr/>
        </p:nvSpPr>
        <p:spPr>
          <a:xfrm>
            <a:off x="6458938" y="3505247"/>
            <a:ext cx="258875" cy="258875"/>
          </a:xfrm>
          <a:custGeom>
            <a:rect b="b" l="l" r="r" t="t"/>
            <a:pathLst>
              <a:path extrusionOk="0" h="21600" w="2160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0"/>
          <p:cNvSpPr/>
          <p:nvPr/>
        </p:nvSpPr>
        <p:spPr>
          <a:xfrm>
            <a:off x="6507622" y="3897986"/>
            <a:ext cx="161507" cy="296095"/>
          </a:xfrm>
          <a:custGeom>
            <a:rect b="b" l="l" r="r" t="t"/>
            <a:pathLst>
              <a:path extrusionOk="0" h="21600" w="2160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0"/>
          <p:cNvSpPr/>
          <p:nvPr/>
        </p:nvSpPr>
        <p:spPr>
          <a:xfrm>
            <a:off x="6458938" y="4327945"/>
            <a:ext cx="258875" cy="188273"/>
          </a:xfrm>
          <a:custGeom>
            <a:rect b="b" l="l" r="r" t="t"/>
            <a:pathLst>
              <a:path extrusionOk="0" h="21600" w="2160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0"/>
          <p:cNvSpPr/>
          <p:nvPr/>
        </p:nvSpPr>
        <p:spPr>
          <a:xfrm>
            <a:off x="6471716" y="4650082"/>
            <a:ext cx="233318" cy="233318"/>
          </a:xfrm>
          <a:custGeom>
            <a:rect b="b" l="l" r="r" t="t"/>
            <a:pathLst>
              <a:path extrusionOk="0" h="21600" w="2160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0"/>
          <p:cNvSpPr/>
          <p:nvPr/>
        </p:nvSpPr>
        <p:spPr>
          <a:xfrm flipH="1" rot="10800000">
            <a:off x="0" y="-6"/>
            <a:ext cx="10625328" cy="540411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1" name="Google Shape;111;p10"/>
          <p:cNvCxnSpPr/>
          <p:nvPr/>
        </p:nvCxnSpPr>
        <p:spPr>
          <a:xfrm flipH="1" rot="10800000">
            <a:off x="0" y="0"/>
            <a:ext cx="6030686" cy="3004456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2" name="Google Shape;112;p10"/>
          <p:cNvCxnSpPr/>
          <p:nvPr/>
        </p:nvCxnSpPr>
        <p:spPr>
          <a:xfrm flipH="1" rot="10800000">
            <a:off x="9004301" y="3924299"/>
            <a:ext cx="3187700" cy="1689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3" name="Google Shape;113;p10"/>
          <p:cNvCxnSpPr/>
          <p:nvPr/>
        </p:nvCxnSpPr>
        <p:spPr>
          <a:xfrm flipH="1" rot="10800000">
            <a:off x="-17837" y="4700016"/>
            <a:ext cx="1919789" cy="1001054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4" name="Google Shape;114;p10"/>
          <p:cNvSpPr/>
          <p:nvPr>
            <p:ph idx="5" type="pic"/>
          </p:nvPr>
        </p:nvSpPr>
        <p:spPr>
          <a:xfrm>
            <a:off x="1683398" y="860944"/>
            <a:ext cx="4428523" cy="51370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A40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7A40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518678" y="209029"/>
            <a:ext cx="10835122" cy="114796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support.office.com/es-ES/article/edit-a-presentation-ff353d37-742a-4aa8-8bdd-6b1f488127a2?ui=es-ES&amp;rs=es-ES&amp;ad=ES" TargetMode="External"/><Relationship Id="rId4" Type="http://schemas.openxmlformats.org/officeDocument/2006/relationships/hyperlink" Target="https://go.microsoft.com/fwlink/?linkid=2006808&amp;clcid=0x409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21" title="Imagen de edificio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0784" r="20784" t="0"/>
          <a:stretch/>
        </p:blipFill>
        <p:spPr>
          <a:xfrm>
            <a:off x="1683398" y="860944"/>
            <a:ext cx="4428523" cy="5137089"/>
          </a:xfrm>
          <a:prstGeom prst="rect">
            <a:avLst/>
          </a:prstGeom>
          <a:noFill/>
          <a:ln>
            <a:noFill/>
          </a:ln>
        </p:spPr>
      </p:pic>
      <p:sp>
        <p:nvSpPr>
          <p:cNvPr descr="Hexágono sólido de color oscuro en medio de énfasis de imagen" id="216" name="Google Shape;216;p21"/>
          <p:cNvSpPr/>
          <p:nvPr/>
        </p:nvSpPr>
        <p:spPr>
          <a:xfrm rot="-5400000">
            <a:off x="2679702" y="2388914"/>
            <a:ext cx="2412998" cy="2080172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0019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descr="Grupo de información con nombre y logotipo de la compañía&#10;" id="217" name="Google Shape;217;p21"/>
          <p:cNvGrpSpPr/>
          <p:nvPr/>
        </p:nvGrpSpPr>
        <p:grpSpPr>
          <a:xfrm>
            <a:off x="2955850" y="2855631"/>
            <a:ext cx="1881541" cy="1118752"/>
            <a:chOff x="2955850" y="2902286"/>
            <a:chExt cx="1881541" cy="1118752"/>
          </a:xfrm>
        </p:grpSpPr>
        <p:sp>
          <p:nvSpPr>
            <p:cNvPr id="218" name="Google Shape;218;p21"/>
            <p:cNvSpPr txBox="1"/>
            <p:nvPr/>
          </p:nvSpPr>
          <p:spPr>
            <a:xfrm>
              <a:off x="3238428" y="2902286"/>
              <a:ext cx="129554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ES" sz="6000" u="none" cap="none" strike="noStrike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FR</a:t>
              </a:r>
              <a:endParaRPr/>
            </a:p>
          </p:txBody>
        </p:sp>
        <p:sp>
          <p:nvSpPr>
            <p:cNvPr id="219" name="Google Shape;219;p21"/>
            <p:cNvSpPr txBox="1"/>
            <p:nvPr/>
          </p:nvSpPr>
          <p:spPr>
            <a:xfrm>
              <a:off x="2955850" y="3713261"/>
              <a:ext cx="1881541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FABRIKAM RESIDENCES</a:t>
              </a:r>
              <a:endParaRPr/>
            </a:p>
          </p:txBody>
        </p:sp>
      </p:grpSp>
      <p:sp>
        <p:nvSpPr>
          <p:cNvPr id="220" name="Google Shape;220;p21"/>
          <p:cNvSpPr txBox="1"/>
          <p:nvPr>
            <p:ph type="ctrTitle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300"/>
              <a:buFont typeface="Calibri"/>
              <a:buNone/>
            </a:pPr>
            <a:r>
              <a:rPr lang="es-ES"/>
              <a:t>Título de la presentación</a:t>
            </a:r>
            <a:endParaRPr/>
          </a:p>
        </p:txBody>
      </p:sp>
      <p:sp>
        <p:nvSpPr>
          <p:cNvPr id="221" name="Google Shape;221;p21"/>
          <p:cNvSpPr txBox="1"/>
          <p:nvPr>
            <p:ph idx="1" type="subTitle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/>
              <a:t>Subtítulo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0"/>
          <p:cNvSpPr txBox="1"/>
          <p:nvPr>
            <p:ph type="title"/>
          </p:nvPr>
        </p:nvSpPr>
        <p:spPr>
          <a:xfrm>
            <a:off x="518678" y="209028"/>
            <a:ext cx="8333222" cy="121556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</a:pPr>
            <a:r>
              <a:rPr lang="es-ES"/>
              <a:t>Personalizar esta plantilla</a:t>
            </a:r>
            <a:endParaRPr/>
          </a:p>
        </p:txBody>
      </p:sp>
      <p:sp>
        <p:nvSpPr>
          <p:cNvPr id="318" name="Google Shape;318;p30">
            <a:hlinkClick r:id="rId3"/>
          </p:cNvPr>
          <p:cNvSpPr txBox="1"/>
          <p:nvPr/>
        </p:nvSpPr>
        <p:spPr>
          <a:xfrm>
            <a:off x="1547813" y="2459504"/>
            <a:ext cx="909637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60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Comentarios e instrucciones de edición de plantilla</a:t>
            </a:r>
            <a:endParaRPr b="0" i="0" sz="6000" u="sng" cap="none" strike="noStrik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30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22" title="Imagen de edificio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0784" r="20784" t="0"/>
          <a:stretch/>
        </p:blipFill>
        <p:spPr>
          <a:xfrm>
            <a:off x="1683398" y="860944"/>
            <a:ext cx="4428523" cy="5137089"/>
          </a:xfrm>
          <a:prstGeom prst="rect">
            <a:avLst/>
          </a:prstGeom>
          <a:noFill/>
          <a:ln>
            <a:noFill/>
          </a:ln>
        </p:spPr>
      </p:pic>
      <p:sp>
        <p:nvSpPr>
          <p:cNvPr descr="Hexágono sólido de color oscuro en medio de énfasis de imagen" id="228" name="Google Shape;228;p22"/>
          <p:cNvSpPr/>
          <p:nvPr/>
        </p:nvSpPr>
        <p:spPr>
          <a:xfrm rot="-5400000">
            <a:off x="2679702" y="2388914"/>
            <a:ext cx="2412998" cy="2080172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descr="Bloque agrupado con iniciales y nombre de la compañía" id="229" name="Google Shape;229;p22"/>
          <p:cNvGrpSpPr/>
          <p:nvPr/>
        </p:nvGrpSpPr>
        <p:grpSpPr>
          <a:xfrm>
            <a:off x="2955850" y="2855631"/>
            <a:ext cx="1881541" cy="1118752"/>
            <a:chOff x="2955850" y="2902286"/>
            <a:chExt cx="1881541" cy="1118752"/>
          </a:xfrm>
        </p:grpSpPr>
        <p:sp>
          <p:nvSpPr>
            <p:cNvPr id="230" name="Google Shape;230;p22"/>
            <p:cNvSpPr txBox="1"/>
            <p:nvPr/>
          </p:nvSpPr>
          <p:spPr>
            <a:xfrm>
              <a:off x="3238428" y="2902286"/>
              <a:ext cx="129554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ES" sz="6000" u="none" cap="none" strike="noStrike">
                  <a:solidFill>
                    <a:schemeClr val="dk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FR</a:t>
              </a:r>
              <a:endParaRPr/>
            </a:p>
          </p:txBody>
        </p:sp>
        <p:sp>
          <p:nvSpPr>
            <p:cNvPr id="231" name="Google Shape;231;p22"/>
            <p:cNvSpPr txBox="1"/>
            <p:nvPr/>
          </p:nvSpPr>
          <p:spPr>
            <a:xfrm>
              <a:off x="2955850" y="3713261"/>
              <a:ext cx="1881541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S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FABRIKAM RESIDENCES</a:t>
              </a:r>
              <a:endParaRPr/>
            </a:p>
          </p:txBody>
        </p:sp>
      </p:grpSp>
      <p:sp>
        <p:nvSpPr>
          <p:cNvPr id="232" name="Google Shape;232;p22"/>
          <p:cNvSpPr txBox="1"/>
          <p:nvPr>
            <p:ph type="title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Calibri"/>
              <a:buNone/>
            </a:pPr>
            <a:r>
              <a:rPr b="0" lang="es-ES">
                <a:latin typeface="Calibri"/>
                <a:ea typeface="Calibri"/>
                <a:cs typeface="Calibri"/>
                <a:sym typeface="Calibri"/>
              </a:rPr>
              <a:t>Línea divisoria</a:t>
            </a:r>
            <a:r>
              <a:rPr lang="es-ES"/>
              <a:t> de sección </a:t>
            </a:r>
            <a:endParaRPr/>
          </a:p>
        </p:txBody>
      </p:sp>
      <p:sp>
        <p:nvSpPr>
          <p:cNvPr id="233" name="Google Shape;233;p22"/>
          <p:cNvSpPr txBox="1"/>
          <p:nvPr>
            <p:ph idx="1" type="body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ES"/>
              <a:t>Subtítulo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3"/>
          <p:cNvSpPr txBox="1"/>
          <p:nvPr>
            <p:ph type="title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</a:pPr>
            <a:r>
              <a:rPr lang="es-ES"/>
              <a:t>Sobre </a:t>
            </a:r>
            <a:r>
              <a:rPr b="0" lang="es-ES"/>
              <a:t>nosotros</a:t>
            </a:r>
            <a:endParaRPr/>
          </a:p>
        </p:txBody>
      </p:sp>
      <p:sp>
        <p:nvSpPr>
          <p:cNvPr id="240" name="Google Shape;240;p23"/>
          <p:cNvSpPr txBox="1"/>
          <p:nvPr>
            <p:ph idx="2" type="body"/>
          </p:nvPr>
        </p:nvSpPr>
        <p:spPr>
          <a:xfrm>
            <a:off x="531379" y="2563477"/>
            <a:ext cx="7342631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ES"/>
              <a:t>LOREM IPSUM DOLOR SIT AMET</a:t>
            </a:r>
            <a:endParaRPr/>
          </a:p>
        </p:txBody>
      </p:sp>
      <p:sp>
        <p:nvSpPr>
          <p:cNvPr id="241" name="Google Shape;241;p23"/>
          <p:cNvSpPr txBox="1"/>
          <p:nvPr>
            <p:ph idx="1" type="body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Lorem ipsum dolor sit amet, consectetur adipiscing elit.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Ut fermentum a magna ut eleifend. Integer convallis suscipit ante eu varius.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Morbi a purus dolor. Suspendisse sit amet ipsum finibus justo viverra blandit.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Ut congue quis tortor eget sodales. </a:t>
            </a:r>
            <a:endParaRPr/>
          </a:p>
        </p:txBody>
      </p:sp>
      <p:pic>
        <p:nvPicPr>
          <p:cNvPr id="242" name="Google Shape;242;p23" title="Horizonte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23312" r="23313" t="0"/>
          <a:stretch/>
        </p:blipFill>
        <p:spPr>
          <a:xfrm>
            <a:off x="6604000" y="0"/>
            <a:ext cx="5588000" cy="6872249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pic>
      <p:sp>
        <p:nvSpPr>
          <p:cNvPr id="243" name="Google Shape;243;p23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Agregar un pie de página</a:t>
            </a:r>
            <a:endParaRPr/>
          </a:p>
        </p:txBody>
      </p:sp>
      <p:sp>
        <p:nvSpPr>
          <p:cNvPr id="244" name="Google Shape;244;p23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"/>
          <p:cNvSpPr txBox="1"/>
          <p:nvPr>
            <p:ph type="title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</a:pPr>
            <a:r>
              <a:rPr lang="es-ES"/>
              <a:t>Sobre </a:t>
            </a:r>
            <a:r>
              <a:rPr b="0" lang="es-ES"/>
              <a:t>nosotros</a:t>
            </a:r>
            <a:endParaRPr/>
          </a:p>
        </p:txBody>
      </p:sp>
      <p:sp>
        <p:nvSpPr>
          <p:cNvPr id="251" name="Google Shape;251;p24"/>
          <p:cNvSpPr txBox="1"/>
          <p:nvPr>
            <p:ph idx="3" type="body"/>
          </p:nvPr>
        </p:nvSpPr>
        <p:spPr>
          <a:xfrm>
            <a:off x="531379" y="2563477"/>
            <a:ext cx="7342621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ES"/>
              <a:t>LOREM IPSUM DOLOR SIT AMET</a:t>
            </a:r>
            <a:endParaRPr/>
          </a:p>
        </p:txBody>
      </p:sp>
      <p:sp>
        <p:nvSpPr>
          <p:cNvPr id="252" name="Google Shape;252;p24"/>
          <p:cNvSpPr txBox="1"/>
          <p:nvPr>
            <p:ph idx="1" type="body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Lorem ipsum dolor sit amet, consectetur adipiscing elit.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Ut fermentum a magna ut eleifend. Integer convallis suscipit ante eu varius.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Morbi a purus dolor. Suspendisse sit amet ipsum finibus justo viverra blandit.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20"/>
              <a:buChar char="•"/>
            </a:pPr>
            <a:r>
              <a:rPr lang="es-ES" sz="2220"/>
              <a:t>Ut congue quis tortor eget sodales. </a:t>
            </a:r>
            <a:endParaRPr/>
          </a:p>
        </p:txBody>
      </p:sp>
      <p:pic>
        <p:nvPicPr>
          <p:cNvPr id="253" name="Google Shape;253;p24" title="Edificios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3492" r="13492" t="0"/>
          <a:stretch/>
        </p:blipFill>
        <p:spPr>
          <a:xfrm>
            <a:off x="6170177" y="1435100"/>
            <a:ext cx="6021821" cy="54229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pic>
      <p:sp>
        <p:nvSpPr>
          <p:cNvPr id="254" name="Google Shape;254;p24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Agregar un pie de página</a:t>
            </a:r>
            <a:endParaRPr/>
          </a:p>
        </p:txBody>
      </p:sp>
      <p:sp>
        <p:nvSpPr>
          <p:cNvPr id="255" name="Google Shape;255;p24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</a:pPr>
            <a:r>
              <a:rPr lang="es-ES"/>
              <a:t>Nuestra </a:t>
            </a:r>
            <a:r>
              <a:rPr b="0" lang="es-ES"/>
              <a:t>promesa</a:t>
            </a:r>
            <a:endParaRPr/>
          </a:p>
        </p:txBody>
      </p:sp>
      <p:sp>
        <p:nvSpPr>
          <p:cNvPr id="262" name="Google Shape;262;p25"/>
          <p:cNvSpPr txBox="1"/>
          <p:nvPr>
            <p:ph idx="5" type="body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ES"/>
              <a:t>LOREM IPSUM DOLOR SIT AMET</a:t>
            </a:r>
            <a:endParaRPr/>
          </a:p>
        </p:txBody>
      </p:sp>
      <p:sp>
        <p:nvSpPr>
          <p:cNvPr id="263" name="Google Shape;263;p25"/>
          <p:cNvSpPr txBox="1"/>
          <p:nvPr>
            <p:ph idx="1" type="body"/>
          </p:nvPr>
        </p:nvSpPr>
        <p:spPr>
          <a:xfrm>
            <a:off x="520698" y="2104888"/>
            <a:ext cx="5475290" cy="7811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ES"/>
              <a:t>Nombre de la empresa</a:t>
            </a:r>
            <a:endParaRPr/>
          </a:p>
        </p:txBody>
      </p:sp>
      <p:sp>
        <p:nvSpPr>
          <p:cNvPr id="264" name="Google Shape;264;p25"/>
          <p:cNvSpPr txBox="1"/>
          <p:nvPr>
            <p:ph idx="2" type="body"/>
          </p:nvPr>
        </p:nvSpPr>
        <p:spPr>
          <a:xfrm>
            <a:off x="520698" y="2886076"/>
            <a:ext cx="5475290" cy="3232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Char char="•"/>
            </a:pPr>
            <a:r>
              <a:rPr lang="es-ES"/>
              <a:t>Nulla a erat eget nunc hendrerit ultrices eu nec nulla. Donec viverra leo aliquet, auctor quam id, convallis orci.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</a:pPr>
            <a:r>
              <a:rPr lang="es-ES"/>
              <a:t>Sed in molestie est. Cras ornare turpis at ligula posuere, sit amet accumsan neque lobortis.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</a:pPr>
            <a:r>
              <a:rPr lang="es-ES"/>
              <a:t>Maecenas mattis risus ligula, sed ullamcorper nunc efficitur sed. </a:t>
            </a:r>
            <a:endParaRPr/>
          </a:p>
        </p:txBody>
      </p:sp>
      <p:sp>
        <p:nvSpPr>
          <p:cNvPr id="265" name="Google Shape;265;p25"/>
          <p:cNvSpPr txBox="1"/>
          <p:nvPr>
            <p:ph idx="3" type="body"/>
          </p:nvPr>
        </p:nvSpPr>
        <p:spPr>
          <a:xfrm>
            <a:off x="6186713" y="2104888"/>
            <a:ext cx="5475600" cy="7811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ES"/>
              <a:t>Servicio competitivo</a:t>
            </a:r>
            <a:endParaRPr/>
          </a:p>
        </p:txBody>
      </p:sp>
      <p:sp>
        <p:nvSpPr>
          <p:cNvPr id="266" name="Google Shape;266;p25"/>
          <p:cNvSpPr txBox="1"/>
          <p:nvPr>
            <p:ph idx="4" type="body"/>
          </p:nvPr>
        </p:nvSpPr>
        <p:spPr>
          <a:xfrm>
            <a:off x="6186713" y="2886076"/>
            <a:ext cx="5475600" cy="3232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Char char="•"/>
            </a:pPr>
            <a:r>
              <a:rPr lang="es-ES"/>
              <a:t>Nulla a erat eget nunc hendrerit ultrices eu nec nulla. Donec viverra leo aliquet, auctor quam id, convallis orci.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</a:pPr>
            <a:r>
              <a:rPr lang="es-ES"/>
              <a:t>Sed in molestie est. Cras ornare turpis at ligula posuere, sit amet accumsan neque lobortis.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</a:pPr>
            <a:r>
              <a:rPr lang="es-ES"/>
              <a:t>Maecenas mattis risus ligula, sed ullamcorper nunc efficitur sed. </a:t>
            </a:r>
            <a:endParaRPr/>
          </a:p>
        </p:txBody>
      </p:sp>
      <p:sp>
        <p:nvSpPr>
          <p:cNvPr id="267" name="Google Shape;267;p25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200" u="none" cap="none" strike="noStrike">
                <a:solidFill>
                  <a:srgbClr val="9E9E9E"/>
                </a:solidFill>
                <a:latin typeface="Calibri"/>
                <a:ea typeface="Calibri"/>
                <a:cs typeface="Calibri"/>
                <a:sym typeface="Calibri"/>
              </a:rPr>
              <a:t>Agregar un pie de página</a:t>
            </a:r>
            <a:endParaRPr/>
          </a:p>
        </p:txBody>
      </p:sp>
      <p:sp>
        <p:nvSpPr>
          <p:cNvPr id="268" name="Google Shape;268;p25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rgbClr val="9E9E9E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9E9E9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6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</a:pPr>
            <a:r>
              <a:rPr b="0" lang="es-ES"/>
              <a:t>Opción</a:t>
            </a:r>
            <a:r>
              <a:rPr lang="es-ES"/>
              <a:t> de gráfico</a:t>
            </a:r>
            <a:endParaRPr/>
          </a:p>
        </p:txBody>
      </p:sp>
      <p:sp>
        <p:nvSpPr>
          <p:cNvPr id="275" name="Google Shape;275;p26"/>
          <p:cNvSpPr txBox="1"/>
          <p:nvPr>
            <p:ph idx="1" type="body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ES"/>
              <a:t>LOREM IPSUM DOLOR SIT AMET</a:t>
            </a:r>
            <a:endParaRPr/>
          </a:p>
        </p:txBody>
      </p:sp>
      <p:sp>
        <p:nvSpPr>
          <p:cNvPr id="276" name="Google Shape;276;p26"/>
          <p:cNvSpPr txBox="1"/>
          <p:nvPr>
            <p:ph idx="2" type="body"/>
          </p:nvPr>
        </p:nvSpPr>
        <p:spPr>
          <a:xfrm>
            <a:off x="531814" y="2005762"/>
            <a:ext cx="5225764" cy="4083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s-ES"/>
              <a:t>Lorem ipsum dolor sit amet, consectetur adipiscing elit.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s-ES"/>
              <a:t>Ut fermentum a magna ut eleifend. Integer convallis suscipit ante eu varius.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s-ES"/>
              <a:t>Morbi a purus dolor. Suspendisse sit amet ipsum finibus justo viverra blandit.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s-ES"/>
              <a:t>Ut congue quis tortor eget sodales. </a:t>
            </a:r>
            <a:endParaRPr/>
          </a:p>
        </p:txBody>
      </p:sp>
      <p:pic>
        <p:nvPicPr>
          <p:cNvPr descr="Gráfico cilíndrico" id="277" name="Google Shape;27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9147" y="1340797"/>
            <a:ext cx="7106973" cy="465709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6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Agregue un pie de página</a:t>
            </a:r>
            <a:endParaRPr/>
          </a:p>
        </p:txBody>
      </p:sp>
      <p:sp>
        <p:nvSpPr>
          <p:cNvPr id="279" name="Google Shape;279;p26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7"/>
          <p:cNvSpPr txBox="1"/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</a:pPr>
            <a:r>
              <a:rPr b="0" lang="es-ES"/>
              <a:t>Opción</a:t>
            </a:r>
            <a:r>
              <a:rPr lang="es-ES"/>
              <a:t> de tabla</a:t>
            </a:r>
            <a:endParaRPr/>
          </a:p>
        </p:txBody>
      </p:sp>
      <p:sp>
        <p:nvSpPr>
          <p:cNvPr id="286" name="Google Shape;286;p27"/>
          <p:cNvSpPr txBox="1"/>
          <p:nvPr>
            <p:ph idx="1" type="body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ES"/>
              <a:t>LOREM IPSUM DOLOR SIT AMET</a:t>
            </a:r>
            <a:endParaRPr/>
          </a:p>
        </p:txBody>
      </p:sp>
      <p:graphicFrame>
        <p:nvGraphicFramePr>
          <p:cNvPr id="287" name="Google Shape;287;p27"/>
          <p:cNvGraphicFramePr/>
          <p:nvPr/>
        </p:nvGraphicFramePr>
        <p:xfrm>
          <a:off x="609600" y="222853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{A001DF7F-249F-4BBF-A220-92D0C1215AAA}</a:tableStyleId>
              </a:tblPr>
              <a:tblGrid>
                <a:gridCol w="2170950"/>
                <a:gridCol w="2170950"/>
                <a:gridCol w="2170950"/>
                <a:gridCol w="2170950"/>
                <a:gridCol w="2170950"/>
              </a:tblGrid>
              <a:tr h="6983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COLUMNA</a:t>
                      </a:r>
                      <a:r>
                        <a:rPr b="0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4250" marL="9425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COLUMNA</a:t>
                      </a:r>
                      <a:r>
                        <a:rPr b="0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4250" marL="9425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COLUMNA</a:t>
                      </a:r>
                      <a:r>
                        <a:rPr b="0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4250" marL="9425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COLUMNA</a:t>
                      </a:r>
                      <a:r>
                        <a:rPr b="0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4250" marL="9425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COLUMNA</a:t>
                      </a:r>
                      <a:r>
                        <a:rPr b="0" i="0" lang="es-ES" sz="1600" u="none" cap="none" strike="noStrike">
                          <a:solidFill>
                            <a:srgbClr val="3F3F3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4250" marL="94250" anchor="ctr">
                    <a:solidFill>
                      <a:schemeClr val="accent2"/>
                    </a:solidFill>
                  </a:tcPr>
                </a:tc>
              </a:tr>
              <a:tr h="698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FILA</a:t>
                      </a: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4250" marL="18287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</a:tr>
              <a:tr h="698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FILA</a:t>
                      </a: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4250" marL="18287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</a:tr>
              <a:tr h="698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FILA</a:t>
                      </a: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4250" marL="18287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Texto de fila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</a:tr>
              <a:tr h="698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ENCABEZADO DE FILA</a:t>
                      </a: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4250" marL="18287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123,45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123,45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123,45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6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123,45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4250" marL="94250"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288" name="Google Shape;288;p27"/>
          <p:cNvSpPr txBox="1"/>
          <p:nvPr>
            <p:ph idx="11" type="ftr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Agregue un pie de página</a:t>
            </a:r>
            <a:endParaRPr/>
          </a:p>
        </p:txBody>
      </p:sp>
      <p:sp>
        <p:nvSpPr>
          <p:cNvPr id="289" name="Google Shape;289;p27"/>
          <p:cNvSpPr txBox="1"/>
          <p:nvPr>
            <p:ph idx="12" type="sldNum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28" title="Horizonte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9407" l="0" r="0" t="9408"/>
          <a:stretch/>
        </p:blipFill>
        <p:spPr>
          <a:xfrm>
            <a:off x="359229" y="326570"/>
            <a:ext cx="11473542" cy="6204859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pic>
      <p:sp>
        <p:nvSpPr>
          <p:cNvPr id="296" name="Google Shape;296;p28"/>
          <p:cNvSpPr txBox="1"/>
          <p:nvPr>
            <p:ph type="title"/>
          </p:nvPr>
        </p:nvSpPr>
        <p:spPr>
          <a:xfrm>
            <a:off x="359229" y="558802"/>
            <a:ext cx="8333222" cy="939798"/>
          </a:xfrm>
          <a:prstGeom prst="rect">
            <a:avLst/>
          </a:prstGeom>
          <a:solidFill>
            <a:schemeClr val="lt1">
              <a:alpha val="89803"/>
            </a:schemeClr>
          </a:solidFill>
          <a:ln>
            <a:noFill/>
          </a:ln>
        </p:spPr>
        <p:txBody>
          <a:bodyPr anchorCtr="0" anchor="ctr" bIns="0" lIns="28800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ES">
                <a:solidFill>
                  <a:schemeClr val="dk1"/>
                </a:solidFill>
              </a:rPr>
              <a:t>El título </a:t>
            </a:r>
            <a:r>
              <a:rPr b="0" lang="es-E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escribe aquí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29" title="Imagen de edificio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0" l="20784" r="20784" t="0"/>
          <a:stretch/>
        </p:blipFill>
        <p:spPr>
          <a:xfrm>
            <a:off x="1683398" y="860944"/>
            <a:ext cx="4428523" cy="5137089"/>
          </a:xfrm>
          <a:prstGeom prst="rect">
            <a:avLst/>
          </a:prstGeom>
          <a:noFill/>
          <a:ln>
            <a:noFill/>
          </a:ln>
        </p:spPr>
      </p:pic>
      <p:sp>
        <p:nvSpPr>
          <p:cNvPr descr="Hexágono sólido de color oscuro en medio de énfasis de imagen" id="303" name="Google Shape;303;p29"/>
          <p:cNvSpPr/>
          <p:nvPr/>
        </p:nvSpPr>
        <p:spPr>
          <a:xfrm rot="-5400000">
            <a:off x="2679702" y="2388914"/>
            <a:ext cx="2412998" cy="2080172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0019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descr="Texto agrupado con iniciales y nombre de la compañía" id="304" name="Google Shape;304;p29"/>
          <p:cNvGrpSpPr/>
          <p:nvPr/>
        </p:nvGrpSpPr>
        <p:grpSpPr>
          <a:xfrm>
            <a:off x="2955850" y="2855631"/>
            <a:ext cx="1881541" cy="1118752"/>
            <a:chOff x="2955850" y="2902286"/>
            <a:chExt cx="1881541" cy="1118752"/>
          </a:xfrm>
        </p:grpSpPr>
        <p:sp>
          <p:nvSpPr>
            <p:cNvPr id="305" name="Google Shape;305;p29"/>
            <p:cNvSpPr txBox="1"/>
            <p:nvPr/>
          </p:nvSpPr>
          <p:spPr>
            <a:xfrm>
              <a:off x="3238428" y="2902286"/>
              <a:ext cx="129554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ES" sz="6000" u="none" cap="none" strike="noStrike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FR</a:t>
              </a:r>
              <a:endParaRPr/>
            </a:p>
          </p:txBody>
        </p:sp>
        <p:sp>
          <p:nvSpPr>
            <p:cNvPr id="306" name="Google Shape;306;p29"/>
            <p:cNvSpPr txBox="1"/>
            <p:nvPr/>
          </p:nvSpPr>
          <p:spPr>
            <a:xfrm>
              <a:off x="2955850" y="3713261"/>
              <a:ext cx="1881541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FABRIKAM RESIDENCES</a:t>
              </a:r>
              <a:endParaRPr/>
            </a:p>
          </p:txBody>
        </p:sp>
      </p:grpSp>
      <p:sp>
        <p:nvSpPr>
          <p:cNvPr id="307" name="Google Shape;307;p29"/>
          <p:cNvSpPr txBox="1"/>
          <p:nvPr>
            <p:ph type="ctrTitle"/>
          </p:nvPr>
        </p:nvSpPr>
        <p:spPr>
          <a:xfrm>
            <a:off x="6375721" y="1821022"/>
            <a:ext cx="4853573" cy="161625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300"/>
              <a:buFont typeface="Calibri"/>
              <a:buNone/>
            </a:pPr>
            <a:r>
              <a:rPr lang="es-ES"/>
              <a:t>Muchas </a:t>
            </a:r>
            <a:r>
              <a:rPr b="0" lang="es-ES"/>
              <a:t>gracias.</a:t>
            </a:r>
            <a:endParaRPr/>
          </a:p>
        </p:txBody>
      </p:sp>
      <p:sp>
        <p:nvSpPr>
          <p:cNvPr id="308" name="Google Shape;308;p29"/>
          <p:cNvSpPr txBox="1"/>
          <p:nvPr>
            <p:ph idx="1" type="body"/>
          </p:nvPr>
        </p:nvSpPr>
        <p:spPr>
          <a:xfrm>
            <a:off x="6822929" y="3461163"/>
            <a:ext cx="3445782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Elvira Cano</a:t>
            </a:r>
            <a:endParaRPr/>
          </a:p>
        </p:txBody>
      </p:sp>
      <p:sp>
        <p:nvSpPr>
          <p:cNvPr id="309" name="Google Shape;309;p29"/>
          <p:cNvSpPr txBox="1"/>
          <p:nvPr>
            <p:ph idx="2" type="body"/>
          </p:nvPr>
        </p:nvSpPr>
        <p:spPr>
          <a:xfrm>
            <a:off x="6822929" y="3839451"/>
            <a:ext cx="3445782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208 555 0164</a:t>
            </a:r>
            <a:endParaRPr/>
          </a:p>
        </p:txBody>
      </p:sp>
      <p:sp>
        <p:nvSpPr>
          <p:cNvPr id="310" name="Google Shape;310;p29"/>
          <p:cNvSpPr txBox="1"/>
          <p:nvPr>
            <p:ph idx="3" type="body"/>
          </p:nvPr>
        </p:nvSpPr>
        <p:spPr>
          <a:xfrm>
            <a:off x="6822928" y="4216669"/>
            <a:ext cx="3445783" cy="28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angelica@fabrikamresidences.com</a:t>
            </a:r>
            <a:endParaRPr/>
          </a:p>
        </p:txBody>
      </p:sp>
      <p:sp>
        <p:nvSpPr>
          <p:cNvPr id="311" name="Google Shape;311;p29"/>
          <p:cNvSpPr txBox="1"/>
          <p:nvPr>
            <p:ph idx="4" type="body"/>
          </p:nvPr>
        </p:nvSpPr>
        <p:spPr>
          <a:xfrm>
            <a:off x="6822929" y="4594957"/>
            <a:ext cx="3445782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www.fabrikamresidences.com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Custom 14">
      <a:dk1>
        <a:srgbClr val="3F3F3F"/>
      </a:dk1>
      <a:lt1>
        <a:srgbClr val="FFFFFF"/>
      </a:lt1>
      <a:dk2>
        <a:srgbClr val="F2F2F2"/>
      </a:dk2>
      <a:lt2>
        <a:srgbClr val="A5A5A5"/>
      </a:lt2>
      <a:accent1>
        <a:srgbClr val="00194C"/>
      </a:accent1>
      <a:accent2>
        <a:srgbClr val="EAB200"/>
      </a:accent2>
      <a:accent3>
        <a:srgbClr val="F2F2F2"/>
      </a:accent3>
      <a:accent4>
        <a:srgbClr val="954F72"/>
      </a:accent4>
      <a:accent5>
        <a:srgbClr val="00843B"/>
      </a:accent5>
      <a:accent6>
        <a:srgbClr val="014067"/>
      </a:accent6>
      <a:hlink>
        <a:srgbClr val="00194C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CFE8CC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